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6" r:id="rId3"/>
    <p:sldId id="267" r:id="rId4"/>
    <p:sldId id="268" r:id="rId5"/>
    <p:sldId id="269" r:id="rId6"/>
    <p:sldId id="258" r:id="rId7"/>
    <p:sldId id="260" r:id="rId8"/>
    <p:sldId id="261" r:id="rId9"/>
    <p:sldId id="262" r:id="rId10"/>
    <p:sldId id="263" r:id="rId11"/>
    <p:sldId id="264" r:id="rId12"/>
    <p:sldId id="270" r:id="rId13"/>
    <p:sldId id="273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301" r:id="rId22"/>
    <p:sldId id="302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767" autoAdjust="0"/>
  </p:normalViewPr>
  <p:slideViewPr>
    <p:cSldViewPr>
      <p:cViewPr>
        <p:scale>
          <a:sx n="49" d="100"/>
          <a:sy n="49" d="100"/>
        </p:scale>
        <p:origin x="-1980" y="-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984C5-4879-4F3D-B69F-C18A859F2220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11A59-214B-429D-9EDF-E346D7DF033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76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“LA FILIERA DEL LATTE”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11A59-214B-429D-9EDF-E346D7DF033A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26BF5-0750-49A7-B8C4-4C94D4EEF75D}" type="datetimeFigureOut">
              <a:rPr lang="it-IT" smtClean="0"/>
              <a:pPr/>
              <a:t>27/06/2018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B0307-9B24-4ED4-8575-28C21FF73CB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13285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</a:rPr>
              <a:t>DIREZIONE DIDATTICA 1° CIRCOLO “CARMINE”</a:t>
            </a:r>
            <a:br>
              <a:rPr lang="it-IT" sz="3200" b="1" dirty="0" smtClean="0">
                <a:solidFill>
                  <a:srgbClr val="0070C0"/>
                </a:solidFill>
              </a:rPr>
            </a:br>
            <a:r>
              <a:rPr lang="it-IT" sz="3200" b="1" dirty="0" smtClean="0">
                <a:solidFill>
                  <a:srgbClr val="0070C0"/>
                </a:solidFill>
              </a:rPr>
              <a:t>Largo Peculio </a:t>
            </a:r>
            <a:br>
              <a:rPr lang="it-IT" sz="3200" b="1" dirty="0" smtClean="0">
                <a:solidFill>
                  <a:srgbClr val="0070C0"/>
                </a:solidFill>
              </a:rPr>
            </a:br>
            <a:r>
              <a:rPr lang="it-IT" sz="3200" b="1" dirty="0" smtClean="0">
                <a:solidFill>
                  <a:srgbClr val="0070C0"/>
                </a:solidFill>
              </a:rPr>
              <a:t>N I C O S I A</a:t>
            </a:r>
            <a:endParaRPr lang="it-IT" sz="3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2492896"/>
            <a:ext cx="9144000" cy="4365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it-IT" dirty="0"/>
          </a:p>
        </p:txBody>
      </p:sp>
      <p:pic>
        <p:nvPicPr>
          <p:cNvPr id="1026" name="Picture 2" descr="E:\A.S. 2017-2018\adempimenti fine 2018\IL PERCORSO DEL LATTE\img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9144000" cy="4365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0070C0"/>
                </a:solidFill>
              </a:rPr>
              <a:t>La mungitura</a:t>
            </a:r>
            <a:endParaRPr lang="it-IT" sz="28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E:\A.S. 2017-2018\adempimenti fine 2018\IL PERCORSO DEL LATTE\img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6192688" cy="6130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REFRIGERAZIONE</a:t>
            </a:r>
            <a:endParaRPr lang="it-IT" dirty="0"/>
          </a:p>
        </p:txBody>
      </p:sp>
      <p:pic>
        <p:nvPicPr>
          <p:cNvPr id="2050" name="Picture 2" descr="E:\A.S. 2017-2018\adempimenti fine 2018\IL PERCORSO DEL LATTE\img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081763"/>
            <a:ext cx="4536505" cy="5443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RACCOLTA DEL LATTE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3076" name="Picture 4" descr="C:\Users\TUMIA\Pictures\IL PERCORSO DEL LATTE\img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27" y="836712"/>
            <a:ext cx="8486287" cy="5929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UMIA\Pictures\IL PERCORSO DEL LATTE\img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696744" cy="659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L’ANALISI</a:t>
            </a:r>
            <a:endParaRPr lang="it-IT" dirty="0"/>
          </a:p>
        </p:txBody>
      </p:sp>
      <p:pic>
        <p:nvPicPr>
          <p:cNvPr id="4098" name="Picture 2" descr="C:\Users\TUMIA\Pictures\IL PERCORSO DEL LATTE\img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912768" cy="5472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UMIA\Pictures\IL PERCORSO DEL LATTE\img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136" y="0"/>
            <a:ext cx="5861176" cy="6687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UMIA\Pictures\IL PERCORSO DEL LATTE\img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72823"/>
            <a:ext cx="5760640" cy="6748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UMIA\Pictures\IL PERCORSO DEL LATTE\img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400600" cy="6802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UMIA\Pictures\IL PERCORSO DEL LATTE\img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92477"/>
            <a:ext cx="7200800" cy="6439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UMIA\Pictures\IL PERCORSO DEL LATTE\img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51568"/>
            <a:ext cx="5760640" cy="6500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.S. 2017-2018\adempimenti fine 2018\IL PERCORSO DEL LATTE\img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4593"/>
            <a:ext cx="8424936" cy="6291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UMIA\Pictures\IL PERCORSO DEL LATTE\img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299"/>
            <a:ext cx="5400600" cy="6633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UMIA\Pictures\IMG-20180607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9" y="0"/>
            <a:ext cx="91309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HANNO COLLABORATO AL PROGETTO</a:t>
            </a:r>
            <a:br>
              <a:rPr lang="it-IT" b="1" dirty="0" smtClean="0"/>
            </a:br>
            <a:r>
              <a:rPr lang="it-IT" b="1" dirty="0" smtClean="0"/>
              <a:t>GLI INSEGNANTI: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4400" b="1" dirty="0" smtClean="0">
                <a:solidFill>
                  <a:srgbClr val="C00000"/>
                </a:solidFill>
              </a:rPr>
              <a:t>Cannata Franca – Ferrara Antonia </a:t>
            </a:r>
          </a:p>
          <a:p>
            <a:pPr algn="ctr">
              <a:buNone/>
            </a:pPr>
            <a:r>
              <a:rPr lang="it-IT" sz="4400" b="1" dirty="0" smtClean="0">
                <a:solidFill>
                  <a:srgbClr val="C00000"/>
                </a:solidFill>
              </a:rPr>
              <a:t>Botta Antonina – Tumia Enrico</a:t>
            </a:r>
          </a:p>
          <a:p>
            <a:pPr algn="ctr">
              <a:buNone/>
            </a:pPr>
            <a:r>
              <a:rPr lang="it-IT" sz="4400" b="1" dirty="0" smtClean="0">
                <a:solidFill>
                  <a:srgbClr val="C00000"/>
                </a:solidFill>
              </a:rPr>
              <a:t> Campione Giusy - Isaia Solange</a:t>
            </a:r>
          </a:p>
          <a:p>
            <a:pPr algn="ctr">
              <a:buNone/>
            </a:pPr>
            <a:r>
              <a:rPr lang="it-IT" sz="4400" b="1" dirty="0" smtClean="0">
                <a:solidFill>
                  <a:srgbClr val="C00000"/>
                </a:solidFill>
              </a:rPr>
              <a:t>Fiscella Damiana - Caldareri Felicia D’Anna Carmelita. </a:t>
            </a:r>
            <a:endParaRPr lang="it-IT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</p:spPr>
        <p:txBody>
          <a:bodyPr>
            <a:normAutofit/>
          </a:bodyPr>
          <a:lstStyle/>
          <a:p>
            <a:pPr lvl="0" algn="ctr">
              <a:buNone/>
            </a:pPr>
            <a:endParaRPr lang="it-IT" sz="4000" b="1" dirty="0" smtClean="0">
              <a:solidFill>
                <a:srgbClr val="7030A0"/>
              </a:solidFill>
            </a:endParaRPr>
          </a:p>
          <a:p>
            <a:pPr lvl="0" algn="ctr">
              <a:buNone/>
            </a:pPr>
            <a:r>
              <a:rPr lang="it-IT" sz="4000" b="1" dirty="0" smtClean="0">
                <a:solidFill>
                  <a:srgbClr val="7030A0"/>
                </a:solidFill>
              </a:rPr>
              <a:t>“LA FILIERA DEL LATTE”</a:t>
            </a:r>
            <a:r>
              <a:rPr lang="it-IT" sz="4000" dirty="0" smtClean="0">
                <a:solidFill>
                  <a:srgbClr val="7030A0"/>
                </a:solidFill>
              </a:rPr>
              <a:t> </a:t>
            </a:r>
          </a:p>
          <a:p>
            <a:pPr algn="ctr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Progetto in</a:t>
            </a:r>
            <a:r>
              <a:rPr lang="it-IT" b="1" i="1" dirty="0" smtClean="0">
                <a:solidFill>
                  <a:srgbClr val="FF0000"/>
                </a:solidFill>
              </a:rPr>
              <a:t> orari extracurricolare </a:t>
            </a:r>
          </a:p>
          <a:p>
            <a:pPr algn="ctr">
              <a:buNone/>
            </a:pPr>
            <a:r>
              <a:rPr lang="it-IT" b="1" i="1" dirty="0" smtClean="0">
                <a:solidFill>
                  <a:srgbClr val="FF0000"/>
                </a:solidFill>
              </a:rPr>
              <a:t>per la</a:t>
            </a:r>
            <a:endParaRPr lang="it-IT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Scuola Primaria</a:t>
            </a:r>
          </a:p>
          <a:p>
            <a:pPr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Hanno partecipato le Classi :</a:t>
            </a:r>
          </a:p>
          <a:p>
            <a:pPr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2^ A – 2^B - 2^ C</a:t>
            </a:r>
          </a:p>
          <a:p>
            <a:pPr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  Plesso Carmine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algn="just"/>
            <a:r>
              <a:rPr lang="it-IT" b="1" dirty="0" smtClean="0"/>
              <a:t>Il territorio, utilizzato come laboratorio decentrato, deve essere elemento centrale della programmazione e dell'apprendimento, divenendo così occasione di condivisione e di confronto fra gli insegnanti, gli amministratori, le famiglie e soprattutto gli alunni.</a:t>
            </a:r>
            <a:endParaRPr lang="it-IT" dirty="0" smtClean="0"/>
          </a:p>
          <a:p>
            <a:pPr algn="just"/>
            <a:r>
              <a:rPr lang="it-IT" b="1" dirty="0" smtClean="0"/>
              <a:t>Il percorso LATTE rientra appieno negli obiettivi prefissati dal progetto sia nel percorso alimentazione sia nel percorso antispreco ed energia</a:t>
            </a:r>
            <a:endParaRPr lang="it-I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atin typeface="Algerian" pitchFamily="82" charset="0"/>
              </a:rPr>
              <a:t>OBIETTIVI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5256584"/>
          </a:xfrm>
        </p:spPr>
        <p:txBody>
          <a:bodyPr>
            <a:normAutofit lnSpcReduction="10000"/>
          </a:bodyPr>
          <a:lstStyle/>
          <a:p>
            <a:r>
              <a:rPr lang="it-IT" b="1" dirty="0" smtClean="0"/>
              <a:t>Conoscere il ciclo produttivo del latte per cogliere l’impatto nell’ alimentazione umana e nella natura.</a:t>
            </a:r>
          </a:p>
          <a:p>
            <a:r>
              <a:rPr lang="it-IT" b="1" dirty="0" smtClean="0"/>
              <a:t>Riflettere  sul territorio che ci circonda e sulle tradizioni alimentari che lo Caratterizzano: «</a:t>
            </a:r>
            <a:r>
              <a:rPr lang="it-IT" b="1" i="1" dirty="0" smtClean="0"/>
              <a:t>Il formaggio</a:t>
            </a:r>
            <a:r>
              <a:rPr lang="it-IT" b="1" dirty="0" smtClean="0"/>
              <a:t>» .</a:t>
            </a:r>
          </a:p>
          <a:p>
            <a:r>
              <a:rPr lang="it-IT" b="1" dirty="0" smtClean="0"/>
              <a:t>Individuare le caratteristiche organolettiche degli alimenti.</a:t>
            </a:r>
          </a:p>
          <a:p>
            <a:r>
              <a:rPr lang="it-IT" b="1" dirty="0" smtClean="0"/>
              <a:t>Scoprire le proteine.</a:t>
            </a:r>
          </a:p>
          <a:p>
            <a:r>
              <a:rPr lang="it-IT" b="1" dirty="0" smtClean="0"/>
              <a:t>Scoprire le vitamine.</a:t>
            </a: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:\A.S. 2017-2018\adempimenti fine 2018\IL PERCORSO DEL LATTE\img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72728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.S. 2017-2018\adempimenti fine 2018\IL PERCORSO DEL LATTE\img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1"/>
            <a:ext cx="61926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ANIMALI AL PASCOLO</a:t>
            </a:r>
            <a:endParaRPr lang="it-IT" sz="2800" dirty="0"/>
          </a:p>
        </p:txBody>
      </p:sp>
      <p:pic>
        <p:nvPicPr>
          <p:cNvPr id="4098" name="Picture 2" descr="E:\A.S. 2017-2018\adempimenti fine 2018\IL PERCORSO DEL LATTE\img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92150"/>
            <a:ext cx="6408711" cy="6165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0070C0"/>
                </a:solidFill>
              </a:rPr>
              <a:t>La mungitura elettrica</a:t>
            </a:r>
            <a:endParaRPr lang="it-IT" sz="28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E:\A.S. 2017-2018\adempimenti fine 2018\IL PERCORSO DEL LATTE\img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5472607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199</Words>
  <Application>Microsoft Office PowerPoint</Application>
  <PresentationFormat>Presentazione su schermo (4:3)</PresentationFormat>
  <Paragraphs>31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DIREZIONE DIDATTICA 1° CIRCOLO “CARMINE” Largo Peculio  N I C O S I A</vt:lpstr>
      <vt:lpstr>Presentazione standard di PowerPoint</vt:lpstr>
      <vt:lpstr>Presentazione standard di PowerPoint</vt:lpstr>
      <vt:lpstr>Presentazione standard di PowerPoint</vt:lpstr>
      <vt:lpstr>OBIETTIVI</vt:lpstr>
      <vt:lpstr>Presentazione standard di PowerPoint</vt:lpstr>
      <vt:lpstr>Presentazione standard di PowerPoint</vt:lpstr>
      <vt:lpstr>ANIMALI AL PASCOLO</vt:lpstr>
      <vt:lpstr>La mungitura elettrica</vt:lpstr>
      <vt:lpstr>La mungitura</vt:lpstr>
      <vt:lpstr>LA REFRIGERAZIONE</vt:lpstr>
      <vt:lpstr>RACCOLTA DEL LATTE </vt:lpstr>
      <vt:lpstr>Presentazione standard di PowerPoint</vt:lpstr>
      <vt:lpstr>L’ANALISI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HANNO COLLABORATO AL PROGETTO GLI INSEGNANTI: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DIREZIONE DIDATTICA 1° CIRCOLO “CARMINE” Largo Peculio  N I C O S I A</dc:title>
  <dc:creator>TUMIA</dc:creator>
  <cp:lastModifiedBy>Utente</cp:lastModifiedBy>
  <cp:revision>22</cp:revision>
  <dcterms:created xsi:type="dcterms:W3CDTF">2018-05-31T20:50:45Z</dcterms:created>
  <dcterms:modified xsi:type="dcterms:W3CDTF">2018-06-27T19:59:11Z</dcterms:modified>
</cp:coreProperties>
</file>